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208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orum.materinstvo.ru/uploads/1337861766/post-393134-13380233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2638"/>
            <a:ext cx="6858000" cy="9324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64704" y="1776363"/>
            <a:ext cx="5256584" cy="4747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07950" algn="ctr">
              <a:spcBef>
                <a:spcPts val="240"/>
              </a:spcBef>
              <a:spcAft>
                <a:spcPts val="240"/>
              </a:spcAft>
            </a:pPr>
            <a:r>
              <a:rPr lang="ru-RU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</a:t>
            </a:r>
            <a:r>
              <a:rPr lang="en-US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I </a:t>
            </a:r>
            <a:r>
              <a:rPr lang="ru-RU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 СТЕПЕНИ </a:t>
            </a:r>
          </a:p>
          <a:p>
            <a:pPr marR="107950" algn="ctr">
              <a:spcBef>
                <a:spcPts val="240"/>
              </a:spcBef>
              <a:spcAft>
                <a:spcPts val="240"/>
              </a:spcAft>
            </a:pPr>
            <a:endParaRPr lang="ru-RU" b="1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R="107950" algn="ctr">
              <a:spcBef>
                <a:spcPts val="240"/>
              </a:spcBef>
              <a:spcAft>
                <a:spcPts val="240"/>
              </a:spcAft>
            </a:pPr>
            <a:r>
              <a:rPr lang="ru-RU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Награждается </a:t>
            </a:r>
            <a:endParaRPr lang="ru-RU" sz="105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R="107950" algn="ctr">
              <a:spcBef>
                <a:spcPts val="240"/>
              </a:spcBef>
              <a:spcAft>
                <a:spcPts val="240"/>
              </a:spcAft>
            </a:pPr>
            <a:r>
              <a:rPr lang="ru-RU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Ибрагимова </a:t>
            </a:r>
            <a:r>
              <a:rPr lang="ru-RU" b="1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Самира</a:t>
            </a:r>
            <a:endParaRPr lang="ru-RU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R="107950" algn="ctr">
              <a:spcBef>
                <a:spcPts val="240"/>
              </a:spcBef>
              <a:spcAft>
                <a:spcPts val="240"/>
              </a:spcAft>
            </a:pPr>
            <a:r>
              <a:rPr lang="ru-RU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воспитанница 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МДОАУ детский сад </a:t>
            </a:r>
            <a:endParaRPr lang="ru-RU" b="1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R="107950" algn="ctr">
              <a:spcBef>
                <a:spcPts val="240"/>
              </a:spcBef>
              <a:spcAft>
                <a:spcPts val="240"/>
              </a:spcAft>
            </a:pPr>
            <a:r>
              <a:rPr lang="ru-RU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с. Октябрьское</a:t>
            </a:r>
            <a:endParaRPr lang="ru-RU" sz="105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R="107950" algn="ctr">
              <a:spcBef>
                <a:spcPts val="240"/>
              </a:spcBef>
              <a:spcAft>
                <a:spcPts val="240"/>
              </a:spcAft>
            </a:pPr>
            <a:r>
              <a:rPr lang="ru-RU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Победитель в 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конкурсе  </a:t>
            </a:r>
            <a:r>
              <a:rPr lang="ru-RU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рисунков</a:t>
            </a:r>
            <a:endParaRPr lang="ru-RU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R="107950" algn="ctr">
              <a:spcBef>
                <a:spcPts val="240"/>
              </a:spcBef>
              <a:spcAft>
                <a:spcPts val="240"/>
              </a:spcAft>
            </a:pP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«Папа, мама, я»</a:t>
            </a:r>
            <a:endParaRPr lang="ru-RU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R="107950" algn="ctr">
              <a:spcBef>
                <a:spcPts val="240"/>
              </a:spcBef>
              <a:spcAft>
                <a:spcPts val="240"/>
              </a:spcAft>
            </a:pP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 среди воспитанников Наумовского методического  объединения воспитателей</a:t>
            </a:r>
            <a:endParaRPr lang="ru-RU" sz="105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R="107950" algn="ctr">
              <a:spcBef>
                <a:spcPts val="240"/>
              </a:spcBef>
              <a:spcAft>
                <a:spcPts val="240"/>
              </a:spcAft>
            </a:pP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руководитель</a:t>
            </a:r>
            <a:r>
              <a:rPr lang="ru-RU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:  </a:t>
            </a:r>
            <a:r>
              <a:rPr lang="ru-RU" b="1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Горелкина</a:t>
            </a:r>
            <a:r>
              <a:rPr lang="ru-RU" b="1" smtClean="0">
                <a:solidFill>
                  <a:prstClr val="black"/>
                </a:solidFill>
                <a:latin typeface="Times New Roman"/>
                <a:ea typeface="Times New Roman"/>
              </a:rPr>
              <a:t> Л.А.</a:t>
            </a:r>
            <a:endParaRPr lang="ru-RU" sz="105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R="107950">
              <a:lnSpc>
                <a:spcPct val="150000"/>
              </a:lnSpc>
              <a:spcBef>
                <a:spcPts val="240"/>
              </a:spcBef>
              <a:spcAft>
                <a:spcPts val="240"/>
              </a:spcAft>
            </a:pP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  </a:t>
            </a:r>
            <a:r>
              <a:rPr lang="ru-RU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март  2021г.</a:t>
            </a:r>
          </a:p>
          <a:p>
            <a:pPr marR="107950">
              <a:lnSpc>
                <a:spcPct val="150000"/>
              </a:lnSpc>
              <a:spcBef>
                <a:spcPts val="240"/>
              </a:spcBef>
              <a:spcAft>
                <a:spcPts val="240"/>
              </a:spcAft>
            </a:pPr>
            <a:r>
              <a:rPr lang="ru-RU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  </a:t>
            </a:r>
            <a:r>
              <a:rPr lang="ru-RU" sz="1600" b="1" dirty="0">
                <a:solidFill>
                  <a:prstClr val="black"/>
                </a:solidFill>
                <a:latin typeface="Times New Roman"/>
                <a:ea typeface="Times New Roman"/>
              </a:rPr>
              <a:t>Руководитель МО  </a:t>
            </a:r>
            <a:r>
              <a:rPr lang="ru-RU" sz="16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О.И</a:t>
            </a:r>
            <a:r>
              <a:rPr lang="ru-RU" sz="1600" b="1" dirty="0">
                <a:solidFill>
                  <a:prstClr val="black"/>
                </a:solidFill>
                <a:latin typeface="Times New Roman"/>
                <a:ea typeface="Times New Roman"/>
              </a:rPr>
              <a:t>. Силантьева</a:t>
            </a:r>
            <a:endParaRPr lang="ru-RU" sz="16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R="107950" algn="ctr">
              <a:spcBef>
                <a:spcPts val="240"/>
              </a:spcBef>
              <a:spcAft>
                <a:spcPts val="240"/>
              </a:spcAft>
            </a:pPr>
            <a:endParaRPr lang="ru-RU" sz="105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900445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</cp:revision>
  <dcterms:created xsi:type="dcterms:W3CDTF">2021-04-02T05:37:39Z</dcterms:created>
  <dcterms:modified xsi:type="dcterms:W3CDTF">2021-04-02T05:40:04Z</dcterms:modified>
</cp:coreProperties>
</file>